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595" autoAdjust="0"/>
  </p:normalViewPr>
  <p:slideViewPr>
    <p:cSldViewPr>
      <p:cViewPr varScale="1">
        <p:scale>
          <a:sx n="51" d="100"/>
          <a:sy n="51" d="100"/>
        </p:scale>
        <p:origin x="-63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433A1-32DB-4DC2-AC0A-1BE0545D5C65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A2062-C9C6-49C7-82F2-A760DE3AC1F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E9034-E820-4C73-AAE8-DC52289196FF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2E350-DA29-4F6D-956B-438DDE93CFF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43E4A-A846-451A-AAF6-DA4CD19FA77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011AD-DA8E-46F2-8F26-4D51606CC329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36EFC-B5F9-4440-A328-B706E7E5DD7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81F119-C30F-4417-A0BC-BA637D28516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2A703-D67B-470E-9D5F-102EBE602FF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91322-3BA0-42A8-8E03-2D0F34DAD9E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C285D-460F-4B48-AFEB-DAED837541D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AADB785-41C7-4C45-BAC9-C537AE1631BC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chemeClr val="accent4">
                    <a:lumMod val="50000"/>
                    <a:lumOff val="50000"/>
                  </a:schemeClr>
                </a:solidFill>
              </a:rPr>
              <a:t>Veterinär Wobblers klinik</a:t>
            </a:r>
          </a:p>
        </p:txBody>
      </p:sp>
      <p:sp>
        <p:nvSpPr>
          <p:cNvPr id="11" name="Platshållare för innehåll 10"/>
          <p:cNvSpPr>
            <a:spLocks noGrp="1"/>
          </p:cNvSpPr>
          <p:nvPr>
            <p:ph sz="half" idx="2"/>
          </p:nvPr>
        </p:nvSpPr>
        <p:spPr>
          <a:xfrm>
            <a:off x="4648200" y="1571613"/>
            <a:ext cx="4210080" cy="3643338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sv-SE" sz="2400" dirty="0" smtClean="0"/>
              <a:t>Margareta Wobbler är specialist i ortopedi, kirurgi, neurologi på hund och katt. 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sv-SE" sz="2400" dirty="0" smtClean="0"/>
              <a:t>Kliniken ligger </a:t>
            </a:r>
            <a:r>
              <a:rPr lang="sv-SE" sz="2400" dirty="0" smtClean="0"/>
              <a:t>på: </a:t>
            </a:r>
            <a:r>
              <a:rPr lang="sv-SE" sz="2400" dirty="0" err="1" smtClean="0"/>
              <a:t>Benknotevägen</a:t>
            </a:r>
            <a:r>
              <a:rPr lang="sv-SE" sz="2400" dirty="0" smtClean="0"/>
              <a:t> 55 på </a:t>
            </a:r>
            <a:r>
              <a:rPr lang="sv-SE" sz="2400" dirty="0" err="1" smtClean="0"/>
              <a:t>Råssön</a:t>
            </a:r>
            <a:r>
              <a:rPr lang="sv-SE" sz="2400" dirty="0" smtClean="0"/>
              <a:t> i Kungälv</a:t>
            </a:r>
            <a:r>
              <a:rPr lang="sv-SE" sz="2400" dirty="0" smtClean="0"/>
              <a:t>.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sv-SE" sz="2400" dirty="0" smtClean="0"/>
              <a:t>Vi har öppet dygnet runt.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sv-SE" sz="2400" i="1" dirty="0" smtClean="0"/>
              <a:t>Varmt välkomna!</a:t>
            </a:r>
            <a:endParaRPr lang="sv-SE" sz="2400" i="1" dirty="0" smtClean="0"/>
          </a:p>
        </p:txBody>
      </p:sp>
      <p:pic>
        <p:nvPicPr>
          <p:cNvPr id="1028" name="Picture 4" descr="C:\Users\Ulrika Nilsson\AppData\Local\Microsoft\Windows\Temporary Internet Files\Content.IE5\0R1IB70P\MPj04101180000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8"/>
            <a:ext cx="4374154" cy="3000396"/>
          </a:xfrm>
          <a:prstGeom prst="rect">
            <a:avLst/>
          </a:prstGeom>
          <a:noFill/>
        </p:spPr>
      </p:pic>
      <p:grpSp>
        <p:nvGrpSpPr>
          <p:cNvPr id="15" name="Grupp 14"/>
          <p:cNvGrpSpPr/>
          <p:nvPr/>
        </p:nvGrpSpPr>
        <p:grpSpPr>
          <a:xfrm>
            <a:off x="7072330" y="4857760"/>
            <a:ext cx="1511300" cy="1512887"/>
            <a:chOff x="4932363" y="5084763"/>
            <a:chExt cx="1511300" cy="1512887"/>
          </a:xfrm>
        </p:grpSpPr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4932363" y="5084763"/>
              <a:ext cx="1511300" cy="151288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sv-SE" dirty="0"/>
            </a:p>
          </p:txBody>
        </p:sp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5076032" y="5513391"/>
              <a:ext cx="1223963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sv-SE" b="1" dirty="0" smtClean="0"/>
                <a:t>Medlem i V.E.T</a:t>
              </a:r>
              <a:endParaRPr lang="sv-SE" b="1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tandardformgivning">
  <a:themeElements>
    <a:clrScheme name="Standardformgivn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formgivnin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Standardformgivn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formgivn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formgivn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41</Words>
  <Application>Microsoft PowerPoint</Application>
  <PresentationFormat>Bildspel på skärmen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Standardformgivning</vt:lpstr>
      <vt:lpstr>Veterinär Wobblers klinik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Visitkort i nätverket Wobbler</dc:title>
  <dc:creator>Gertrud Strake</dc:creator>
  <cp:lastModifiedBy>U Nilsson</cp:lastModifiedBy>
  <cp:revision>18</cp:revision>
  <dcterms:created xsi:type="dcterms:W3CDTF">2001-11-15T14:54:36Z</dcterms:created>
  <dcterms:modified xsi:type="dcterms:W3CDTF">2007-03-28T08:52:13Z</dcterms:modified>
</cp:coreProperties>
</file>